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 b="def" i="def"/>
      <a:tcStyle>
        <a:tcBdr/>
        <a:fill>
          <a:solidFill>
            <a:srgbClr val="FCE9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正文级别 1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“在此键入引文。”"/>
          <p:cNvSpPr txBox="1"/>
          <p:nvPr>
            <p:ph type="body" sz="quarter" idx="21"/>
          </p:nvPr>
        </p:nvSpPr>
        <p:spPr>
          <a:xfrm>
            <a:off x="1270000" y="4216400"/>
            <a:ext cx="10464800" cy="711202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21"/>
          </p:nvPr>
        </p:nvSpPr>
        <p:spPr>
          <a:xfrm>
            <a:off x="1622088" y="289098"/>
            <a:ext cx="9753604" cy="650579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idx="21"/>
          </p:nvPr>
        </p:nvSpPr>
        <p:spPr>
          <a:xfrm>
            <a:off x="2263775" y="613832"/>
            <a:ext cx="12401550" cy="8267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idx="21"/>
          </p:nvPr>
        </p:nvSpPr>
        <p:spPr>
          <a:xfrm>
            <a:off x="4086225" y="2586565"/>
            <a:ext cx="9429750" cy="62865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22"/>
          </p:nvPr>
        </p:nvSpPr>
        <p:spPr>
          <a:xfrm>
            <a:off x="6502400" y="889000"/>
            <a:ext cx="5867400" cy="39116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溯时网站修改建议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溯时网站修改建议</a:t>
            </a:r>
          </a:p>
        </p:txBody>
      </p:sp>
      <p:sp>
        <p:nvSpPr>
          <p:cNvPr id="120" name="V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截屏2020-12-01 下午7.01.44.png" descr="截屏2020-12-01 下午7.01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52334" y="1505833"/>
            <a:ext cx="8972689" cy="5607932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矩形"/>
          <p:cNvSpPr/>
          <p:nvPr/>
        </p:nvSpPr>
        <p:spPr>
          <a:xfrm>
            <a:off x="3619839" y="2041365"/>
            <a:ext cx="1458648" cy="825047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24" name="线条"/>
          <p:cNvSpPr/>
          <p:nvPr/>
        </p:nvSpPr>
        <p:spPr>
          <a:xfrm>
            <a:off x="2825484" y="2453887"/>
            <a:ext cx="637109" cy="2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5" name="logo下面没有放上slogan：…"/>
          <p:cNvSpPr txBox="1"/>
          <p:nvPr/>
        </p:nvSpPr>
        <p:spPr>
          <a:xfrm>
            <a:off x="119765" y="2237988"/>
            <a:ext cx="258022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logo和slogan对齐</a:t>
            </a:r>
          </a:p>
        </p:txBody>
      </p:sp>
      <p:sp>
        <p:nvSpPr>
          <p:cNvPr id="126" name="矩形"/>
          <p:cNvSpPr/>
          <p:nvPr/>
        </p:nvSpPr>
        <p:spPr>
          <a:xfrm>
            <a:off x="3803844" y="6626159"/>
            <a:ext cx="413342" cy="368301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27" name="线条"/>
          <p:cNvSpPr/>
          <p:nvPr/>
        </p:nvSpPr>
        <p:spPr>
          <a:xfrm flipV="1">
            <a:off x="3017520" y="7038683"/>
            <a:ext cx="629078" cy="256790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8" name="logo下面没有放上slogan：…"/>
          <p:cNvSpPr txBox="1"/>
          <p:nvPr/>
        </p:nvSpPr>
        <p:spPr>
          <a:xfrm>
            <a:off x="1352663" y="7449839"/>
            <a:ext cx="258022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修改二维码</a:t>
            </a:r>
          </a:p>
        </p:txBody>
      </p:sp>
      <p:sp>
        <p:nvSpPr>
          <p:cNvPr id="129" name="没有添加中英文切换按钮"/>
          <p:cNvSpPr txBox="1"/>
          <p:nvPr/>
        </p:nvSpPr>
        <p:spPr>
          <a:xfrm>
            <a:off x="9955079" y="635739"/>
            <a:ext cx="22860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添加中英文切换按钮</a:t>
            </a:r>
          </a:p>
        </p:txBody>
      </p:sp>
      <p:sp>
        <p:nvSpPr>
          <p:cNvPr id="130" name="线条"/>
          <p:cNvSpPr/>
          <p:nvPr/>
        </p:nvSpPr>
        <p:spPr>
          <a:xfrm>
            <a:off x="11341292" y="1283572"/>
            <a:ext cx="623638" cy="623639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1" name="矩形"/>
          <p:cNvSpPr/>
          <p:nvPr/>
        </p:nvSpPr>
        <p:spPr>
          <a:xfrm>
            <a:off x="12025561" y="1976136"/>
            <a:ext cx="413343" cy="368301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截屏2020-12-01 下午7.23.25.png" descr="截屏2020-12-01 下午7.23.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3020" y="2663912"/>
            <a:ext cx="10818760" cy="2883987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除首页外，所有页面中，都把导航栏放在页面顶部，点击logo回到首页"/>
          <p:cNvSpPr txBox="1"/>
          <p:nvPr/>
        </p:nvSpPr>
        <p:spPr>
          <a:xfrm>
            <a:off x="5884906" y="493625"/>
            <a:ext cx="15621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男模女模页面</a:t>
            </a:r>
          </a:p>
        </p:txBody>
      </p:sp>
      <p:sp>
        <p:nvSpPr>
          <p:cNvPr id="135" name="esee是其他品牌，可以换成溯时的logo"/>
          <p:cNvSpPr txBox="1"/>
          <p:nvPr/>
        </p:nvSpPr>
        <p:spPr>
          <a:xfrm>
            <a:off x="7419844" y="1679643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链接到最新动态页面</a:t>
            </a:r>
          </a:p>
        </p:txBody>
      </p:sp>
      <p:sp>
        <p:nvSpPr>
          <p:cNvPr id="136" name="线条"/>
          <p:cNvSpPr/>
          <p:nvPr/>
        </p:nvSpPr>
        <p:spPr>
          <a:xfrm flipH="1">
            <a:off x="8825881" y="2204985"/>
            <a:ext cx="348910" cy="727901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7" name="矩形"/>
          <p:cNvSpPr/>
          <p:nvPr/>
        </p:nvSpPr>
        <p:spPr>
          <a:xfrm>
            <a:off x="8630128" y="3064036"/>
            <a:ext cx="755356" cy="510999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38" name="矩形"/>
          <p:cNvSpPr/>
          <p:nvPr/>
        </p:nvSpPr>
        <p:spPr>
          <a:xfrm>
            <a:off x="3557197" y="3064036"/>
            <a:ext cx="755356" cy="510999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39" name="线条"/>
          <p:cNvSpPr/>
          <p:nvPr/>
        </p:nvSpPr>
        <p:spPr>
          <a:xfrm flipH="1" flipV="1">
            <a:off x="5287966" y="2213023"/>
            <a:ext cx="478575" cy="843462"/>
          </a:xfrm>
          <a:prstGeom prst="line">
            <a:avLst/>
          </a:prstGeom>
          <a:ln w="38100">
            <a:solidFill>
              <a:srgbClr val="0096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0" name="矩形"/>
          <p:cNvSpPr/>
          <p:nvPr/>
        </p:nvSpPr>
        <p:spPr>
          <a:xfrm>
            <a:off x="5318555" y="3204007"/>
            <a:ext cx="755356" cy="368301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41" name="esee是其他品牌，可以换成溯时的logo"/>
          <p:cNvSpPr txBox="1"/>
          <p:nvPr/>
        </p:nvSpPr>
        <p:spPr>
          <a:xfrm>
            <a:off x="2760489" y="1441984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链接到相关页面</a:t>
            </a:r>
          </a:p>
        </p:txBody>
      </p:sp>
      <p:pic>
        <p:nvPicPr>
          <p:cNvPr id="142" name="截屏2020-12-01 下午7.11.59.png" descr="截屏2020-12-01 下午7.11.5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41056" y="6338027"/>
            <a:ext cx="3505201" cy="285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截屏2020-12-01 下午7.11.46.png" descr="截屏2020-12-01 下午7.11.4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2946" y="6541965"/>
            <a:ext cx="5410201" cy="262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矩形"/>
          <p:cNvSpPr/>
          <p:nvPr/>
        </p:nvSpPr>
        <p:spPr>
          <a:xfrm>
            <a:off x="2199711" y="7406163"/>
            <a:ext cx="1918824" cy="1009055"/>
          </a:xfrm>
          <a:prstGeom prst="rect">
            <a:avLst/>
          </a:prstGeom>
          <a:ln w="63500">
            <a:solidFill>
              <a:srgbClr val="FF40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45" name="矩形"/>
          <p:cNvSpPr/>
          <p:nvPr/>
        </p:nvSpPr>
        <p:spPr>
          <a:xfrm>
            <a:off x="7734244" y="7262250"/>
            <a:ext cx="1918825" cy="1009055"/>
          </a:xfrm>
          <a:prstGeom prst="rect">
            <a:avLst/>
          </a:prstGeom>
          <a:ln w="63500">
            <a:solidFill>
              <a:srgbClr val="FF40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46" name="esee是其他品牌，可以换成溯时的logo"/>
          <p:cNvSpPr txBox="1"/>
          <p:nvPr/>
        </p:nvSpPr>
        <p:spPr>
          <a:xfrm>
            <a:off x="4337544" y="5365105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40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去掉分类</a:t>
            </a:r>
          </a:p>
        </p:txBody>
      </p:sp>
      <p:sp>
        <p:nvSpPr>
          <p:cNvPr id="147" name="线条"/>
          <p:cNvSpPr/>
          <p:nvPr/>
        </p:nvSpPr>
        <p:spPr>
          <a:xfrm flipH="1">
            <a:off x="3675695" y="5867454"/>
            <a:ext cx="2489781" cy="1436284"/>
          </a:xfrm>
          <a:prstGeom prst="line">
            <a:avLst/>
          </a:prstGeom>
          <a:ln w="38100">
            <a:solidFill>
              <a:srgbClr val="FF40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8" name="线条"/>
          <p:cNvSpPr/>
          <p:nvPr/>
        </p:nvSpPr>
        <p:spPr>
          <a:xfrm>
            <a:off x="6609384" y="5863448"/>
            <a:ext cx="1151021" cy="1312745"/>
          </a:xfrm>
          <a:prstGeom prst="line">
            <a:avLst/>
          </a:prstGeom>
          <a:ln w="38100">
            <a:solidFill>
              <a:srgbClr val="FF40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9" name="线条"/>
          <p:cNvSpPr/>
          <p:nvPr/>
        </p:nvSpPr>
        <p:spPr>
          <a:xfrm flipV="1">
            <a:off x="4017639" y="2331062"/>
            <a:ext cx="603314" cy="603315"/>
          </a:xfrm>
          <a:prstGeom prst="line">
            <a:avLst/>
          </a:prstGeom>
          <a:ln w="38100">
            <a:solidFill>
              <a:srgbClr val="0096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0" name="矩形"/>
          <p:cNvSpPr/>
          <p:nvPr/>
        </p:nvSpPr>
        <p:spPr>
          <a:xfrm>
            <a:off x="6971070" y="3126974"/>
            <a:ext cx="755356" cy="510999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51" name="esee是其他品牌，可以换成溯时的logo"/>
          <p:cNvSpPr txBox="1"/>
          <p:nvPr/>
        </p:nvSpPr>
        <p:spPr>
          <a:xfrm>
            <a:off x="7249721" y="5576068"/>
            <a:ext cx="4329713" cy="76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008F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设置并链接到空白页面，写“尽请期待…”/“update…”</a:t>
            </a:r>
          </a:p>
        </p:txBody>
      </p:sp>
      <p:sp>
        <p:nvSpPr>
          <p:cNvPr id="152" name="线条"/>
          <p:cNvSpPr/>
          <p:nvPr/>
        </p:nvSpPr>
        <p:spPr>
          <a:xfrm>
            <a:off x="7479512" y="3772306"/>
            <a:ext cx="1101814" cy="1713864"/>
          </a:xfrm>
          <a:prstGeom prst="line">
            <a:avLst/>
          </a:prstGeom>
          <a:ln w="38100">
            <a:solidFill>
              <a:srgbClr val="008F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3" name="矩形"/>
          <p:cNvSpPr/>
          <p:nvPr/>
        </p:nvSpPr>
        <p:spPr>
          <a:xfrm>
            <a:off x="10282643" y="3132658"/>
            <a:ext cx="755356" cy="510999"/>
          </a:xfrm>
          <a:prstGeom prst="rect">
            <a:avLst/>
          </a:prstGeom>
          <a:ln w="63500">
            <a:solidFill>
              <a:srgbClr val="76D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76D6FF"/>
                </a:solidFill>
              </a:defRPr>
            </a:pPr>
          </a:p>
        </p:txBody>
      </p:sp>
      <p:sp>
        <p:nvSpPr>
          <p:cNvPr id="154" name="线条"/>
          <p:cNvSpPr/>
          <p:nvPr/>
        </p:nvSpPr>
        <p:spPr>
          <a:xfrm flipH="1">
            <a:off x="10480616" y="2459774"/>
            <a:ext cx="247637" cy="500169"/>
          </a:xfrm>
          <a:prstGeom prst="line">
            <a:avLst/>
          </a:prstGeom>
          <a:ln w="38100">
            <a:solidFill>
              <a:srgbClr val="76D6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5" name="esee是其他品牌，可以换成溯时的logo"/>
          <p:cNvSpPr txBox="1"/>
          <p:nvPr/>
        </p:nvSpPr>
        <p:spPr>
          <a:xfrm>
            <a:off x="9256996" y="2110955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76D6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链接到关于我们页面</a:t>
            </a:r>
          </a:p>
        </p:txBody>
      </p:sp>
      <p:sp>
        <p:nvSpPr>
          <p:cNvPr id="156" name="矩形"/>
          <p:cNvSpPr/>
          <p:nvPr/>
        </p:nvSpPr>
        <p:spPr>
          <a:xfrm>
            <a:off x="1917041" y="3132658"/>
            <a:ext cx="755356" cy="510999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57" name="线条"/>
          <p:cNvSpPr/>
          <p:nvPr/>
        </p:nvSpPr>
        <p:spPr>
          <a:xfrm flipV="1">
            <a:off x="2332858" y="2068450"/>
            <a:ext cx="1871220" cy="976028"/>
          </a:xfrm>
          <a:prstGeom prst="line">
            <a:avLst/>
          </a:prstGeom>
          <a:ln w="38100">
            <a:solidFill>
              <a:srgbClr val="0096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8" name="esee是其他品牌，可以换成溯时的logo"/>
          <p:cNvSpPr txBox="1"/>
          <p:nvPr/>
        </p:nvSpPr>
        <p:spPr>
          <a:xfrm>
            <a:off x="-259190" y="1597109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531B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修改二维码</a:t>
            </a:r>
          </a:p>
        </p:txBody>
      </p:sp>
      <p:sp>
        <p:nvSpPr>
          <p:cNvPr id="159" name="矩形"/>
          <p:cNvSpPr/>
          <p:nvPr/>
        </p:nvSpPr>
        <p:spPr>
          <a:xfrm>
            <a:off x="1327781" y="2746613"/>
            <a:ext cx="420346" cy="510999"/>
          </a:xfrm>
          <a:prstGeom prst="rect">
            <a:avLst/>
          </a:prstGeom>
          <a:ln w="63500">
            <a:solidFill>
              <a:srgbClr val="531B93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531B93"/>
                </a:solidFill>
              </a:defRPr>
            </a:pPr>
          </a:p>
        </p:txBody>
      </p:sp>
      <p:sp>
        <p:nvSpPr>
          <p:cNvPr id="160" name="线条"/>
          <p:cNvSpPr/>
          <p:nvPr/>
        </p:nvSpPr>
        <p:spPr>
          <a:xfrm flipV="1">
            <a:off x="1650386" y="2090278"/>
            <a:ext cx="112864" cy="568154"/>
          </a:xfrm>
          <a:prstGeom prst="line">
            <a:avLst/>
          </a:prstGeom>
          <a:ln w="38100">
            <a:solidFill>
              <a:srgbClr val="531B93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截屏2020-12-01 下午7.39.15.png" descr="截屏2020-12-01 下午7.39.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1200" y="2301246"/>
            <a:ext cx="11426526" cy="6919679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除首页外，所有页面中，都把导航栏放在页面顶部，点击logo回到首页"/>
          <p:cNvSpPr txBox="1"/>
          <p:nvPr/>
        </p:nvSpPr>
        <p:spPr>
          <a:xfrm>
            <a:off x="6468236" y="653239"/>
            <a:ext cx="10795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模特页面</a:t>
            </a:r>
          </a:p>
        </p:txBody>
      </p:sp>
      <p:sp>
        <p:nvSpPr>
          <p:cNvPr id="164" name="矩形"/>
          <p:cNvSpPr/>
          <p:nvPr/>
        </p:nvSpPr>
        <p:spPr>
          <a:xfrm>
            <a:off x="2799828" y="2330964"/>
            <a:ext cx="9975183" cy="710086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65" name="线条"/>
          <p:cNvSpPr/>
          <p:nvPr/>
        </p:nvSpPr>
        <p:spPr>
          <a:xfrm>
            <a:off x="2302222" y="2183481"/>
            <a:ext cx="418330" cy="418330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6" name="esee是其他品牌，可以换成溯时的logo"/>
          <p:cNvSpPr txBox="1"/>
          <p:nvPr/>
        </p:nvSpPr>
        <p:spPr>
          <a:xfrm>
            <a:off x="-196030" y="1656841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和集合页面保持一致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截屏2020-12-01 下午7.07.15.png" descr="截屏2020-12-01 下午7.07.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7745" y="2643343"/>
            <a:ext cx="10350332" cy="1976703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除首页外，所有页面中，都把导航栏放在页面顶部，点击logo回到首页"/>
          <p:cNvSpPr txBox="1"/>
          <p:nvPr/>
        </p:nvSpPr>
        <p:spPr>
          <a:xfrm>
            <a:off x="5764256" y="493625"/>
            <a:ext cx="18034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影响力达人页面</a:t>
            </a:r>
          </a:p>
        </p:txBody>
      </p:sp>
      <p:sp>
        <p:nvSpPr>
          <p:cNvPr id="170" name="esee是其他品牌，可以换成溯时的logo"/>
          <p:cNvSpPr txBox="1"/>
          <p:nvPr/>
        </p:nvSpPr>
        <p:spPr>
          <a:xfrm>
            <a:off x="7419844" y="1679643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链接到最新动态页面</a:t>
            </a:r>
          </a:p>
        </p:txBody>
      </p:sp>
      <p:sp>
        <p:nvSpPr>
          <p:cNvPr id="171" name="线条"/>
          <p:cNvSpPr/>
          <p:nvPr/>
        </p:nvSpPr>
        <p:spPr>
          <a:xfrm flipH="1">
            <a:off x="8825881" y="2204985"/>
            <a:ext cx="348910" cy="727901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2" name="线条"/>
          <p:cNvSpPr/>
          <p:nvPr/>
        </p:nvSpPr>
        <p:spPr>
          <a:xfrm>
            <a:off x="1533333" y="2010976"/>
            <a:ext cx="431191" cy="431191"/>
          </a:xfrm>
          <a:prstGeom prst="line">
            <a:avLst/>
          </a:prstGeom>
          <a:ln w="38100">
            <a:solidFill>
              <a:srgbClr val="FFD479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3" name="图标和首页改成一致"/>
          <p:cNvSpPr txBox="1"/>
          <p:nvPr/>
        </p:nvSpPr>
        <p:spPr>
          <a:xfrm>
            <a:off x="-210929" y="1494890"/>
            <a:ext cx="4329714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D479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图标和模特页面改成一致</a:t>
            </a:r>
          </a:p>
        </p:txBody>
      </p:sp>
      <p:sp>
        <p:nvSpPr>
          <p:cNvPr id="174" name="矩形"/>
          <p:cNvSpPr/>
          <p:nvPr/>
        </p:nvSpPr>
        <p:spPr>
          <a:xfrm>
            <a:off x="8439150" y="3049942"/>
            <a:ext cx="755355" cy="510999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75" name="矩形"/>
          <p:cNvSpPr/>
          <p:nvPr/>
        </p:nvSpPr>
        <p:spPr>
          <a:xfrm>
            <a:off x="3557197" y="3064036"/>
            <a:ext cx="755356" cy="510999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76" name="线条"/>
          <p:cNvSpPr/>
          <p:nvPr/>
        </p:nvSpPr>
        <p:spPr>
          <a:xfrm flipH="1">
            <a:off x="899397" y="3823131"/>
            <a:ext cx="1421500" cy="1104632"/>
          </a:xfrm>
          <a:prstGeom prst="line">
            <a:avLst/>
          </a:prstGeom>
          <a:ln w="38100">
            <a:solidFill>
              <a:srgbClr val="0096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7" name="矩形"/>
          <p:cNvSpPr/>
          <p:nvPr/>
        </p:nvSpPr>
        <p:spPr>
          <a:xfrm>
            <a:off x="2000861" y="3251620"/>
            <a:ext cx="755356" cy="368301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78" name="esee是其他品牌，可以换成溯时的logo"/>
          <p:cNvSpPr txBox="1"/>
          <p:nvPr/>
        </p:nvSpPr>
        <p:spPr>
          <a:xfrm>
            <a:off x="-941687" y="5080227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链接到相关页面</a:t>
            </a:r>
          </a:p>
        </p:txBody>
      </p:sp>
      <p:sp>
        <p:nvSpPr>
          <p:cNvPr id="179" name="矩形"/>
          <p:cNvSpPr/>
          <p:nvPr/>
        </p:nvSpPr>
        <p:spPr>
          <a:xfrm>
            <a:off x="1138664" y="2544733"/>
            <a:ext cx="2070022" cy="641359"/>
          </a:xfrm>
          <a:prstGeom prst="rect">
            <a:avLst/>
          </a:prstGeom>
          <a:ln w="63500">
            <a:solidFill>
              <a:srgbClr val="FFD479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pic>
        <p:nvPicPr>
          <p:cNvPr id="180" name="截屏2020-12-01 下午7.11.59.png" descr="截屏2020-12-01 下午7.11.5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41056" y="6338027"/>
            <a:ext cx="3505201" cy="285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截屏2020-12-01 下午7.11.46.png" descr="截屏2020-12-01 下午7.11.4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2946" y="6541965"/>
            <a:ext cx="5410201" cy="2628901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矩形"/>
          <p:cNvSpPr/>
          <p:nvPr/>
        </p:nvSpPr>
        <p:spPr>
          <a:xfrm>
            <a:off x="2199711" y="7406163"/>
            <a:ext cx="1918824" cy="1009055"/>
          </a:xfrm>
          <a:prstGeom prst="rect">
            <a:avLst/>
          </a:prstGeom>
          <a:ln w="63500">
            <a:solidFill>
              <a:srgbClr val="FF40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83" name="矩形"/>
          <p:cNvSpPr/>
          <p:nvPr/>
        </p:nvSpPr>
        <p:spPr>
          <a:xfrm>
            <a:off x="7734244" y="7262250"/>
            <a:ext cx="1918825" cy="1009055"/>
          </a:xfrm>
          <a:prstGeom prst="rect">
            <a:avLst/>
          </a:prstGeom>
          <a:ln w="63500">
            <a:solidFill>
              <a:srgbClr val="FF40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84" name="esee是其他品牌，可以换成溯时的logo"/>
          <p:cNvSpPr txBox="1"/>
          <p:nvPr/>
        </p:nvSpPr>
        <p:spPr>
          <a:xfrm>
            <a:off x="4337544" y="5365105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40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去掉分类</a:t>
            </a:r>
          </a:p>
        </p:txBody>
      </p:sp>
      <p:sp>
        <p:nvSpPr>
          <p:cNvPr id="185" name="线条"/>
          <p:cNvSpPr/>
          <p:nvPr/>
        </p:nvSpPr>
        <p:spPr>
          <a:xfrm flipH="1">
            <a:off x="3675695" y="5867454"/>
            <a:ext cx="2489781" cy="1436284"/>
          </a:xfrm>
          <a:prstGeom prst="line">
            <a:avLst/>
          </a:prstGeom>
          <a:ln w="38100">
            <a:solidFill>
              <a:srgbClr val="FF40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6" name="线条"/>
          <p:cNvSpPr/>
          <p:nvPr/>
        </p:nvSpPr>
        <p:spPr>
          <a:xfrm>
            <a:off x="6609384" y="5863448"/>
            <a:ext cx="1151021" cy="1312745"/>
          </a:xfrm>
          <a:prstGeom prst="line">
            <a:avLst/>
          </a:prstGeom>
          <a:ln w="38100">
            <a:solidFill>
              <a:srgbClr val="FF40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7" name="线条"/>
          <p:cNvSpPr/>
          <p:nvPr/>
        </p:nvSpPr>
        <p:spPr>
          <a:xfrm flipH="1">
            <a:off x="1620240" y="3750070"/>
            <a:ext cx="2306147" cy="1360595"/>
          </a:xfrm>
          <a:prstGeom prst="line">
            <a:avLst/>
          </a:prstGeom>
          <a:ln w="38100">
            <a:solidFill>
              <a:srgbClr val="0096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8" name="矩形"/>
          <p:cNvSpPr/>
          <p:nvPr/>
        </p:nvSpPr>
        <p:spPr>
          <a:xfrm>
            <a:off x="6800055" y="3132658"/>
            <a:ext cx="755356" cy="510999"/>
          </a:xfrm>
          <a:prstGeom prst="rect">
            <a:avLst/>
          </a:prstGeom>
          <a:ln w="63500">
            <a:solidFill>
              <a:srgbClr val="008F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89" name="esee是其他品牌，可以换成溯时的logo"/>
          <p:cNvSpPr txBox="1"/>
          <p:nvPr/>
        </p:nvSpPr>
        <p:spPr>
          <a:xfrm>
            <a:off x="6998899" y="4710721"/>
            <a:ext cx="4329713" cy="76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008F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设置并链接到空白页面，写“尽请期待…”/“update…”</a:t>
            </a:r>
          </a:p>
        </p:txBody>
      </p:sp>
      <p:sp>
        <p:nvSpPr>
          <p:cNvPr id="190" name="线条"/>
          <p:cNvSpPr/>
          <p:nvPr/>
        </p:nvSpPr>
        <p:spPr>
          <a:xfrm>
            <a:off x="7479512" y="3772307"/>
            <a:ext cx="918329" cy="918329"/>
          </a:xfrm>
          <a:prstGeom prst="line">
            <a:avLst/>
          </a:prstGeom>
          <a:ln w="38100">
            <a:solidFill>
              <a:srgbClr val="008F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1" name="矩形"/>
          <p:cNvSpPr/>
          <p:nvPr/>
        </p:nvSpPr>
        <p:spPr>
          <a:xfrm>
            <a:off x="10042912" y="3132658"/>
            <a:ext cx="755356" cy="510999"/>
          </a:xfrm>
          <a:prstGeom prst="rect">
            <a:avLst/>
          </a:prstGeom>
          <a:ln w="63500">
            <a:solidFill>
              <a:srgbClr val="76D6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76D6FF"/>
                </a:solidFill>
              </a:defRPr>
            </a:pPr>
          </a:p>
        </p:txBody>
      </p:sp>
      <p:sp>
        <p:nvSpPr>
          <p:cNvPr id="192" name="线条"/>
          <p:cNvSpPr/>
          <p:nvPr/>
        </p:nvSpPr>
        <p:spPr>
          <a:xfrm flipH="1">
            <a:off x="10480616" y="2459774"/>
            <a:ext cx="247637" cy="500169"/>
          </a:xfrm>
          <a:prstGeom prst="line">
            <a:avLst/>
          </a:prstGeom>
          <a:ln w="38100">
            <a:solidFill>
              <a:srgbClr val="76D6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3" name="esee是其他品牌，可以换成溯时的logo"/>
          <p:cNvSpPr txBox="1"/>
          <p:nvPr/>
        </p:nvSpPr>
        <p:spPr>
          <a:xfrm>
            <a:off x="9256996" y="2110955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76D6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链接到关于我们页面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截屏2020-12-01 下午7.32.23.png" descr="截屏2020-12-01 下午7.32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62603" y="2183210"/>
            <a:ext cx="9753598" cy="613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除首页外，所有页面中，都把导航栏放在页面顶部，点击logo回到首页"/>
          <p:cNvSpPr txBox="1"/>
          <p:nvPr/>
        </p:nvSpPr>
        <p:spPr>
          <a:xfrm>
            <a:off x="6106286" y="653239"/>
            <a:ext cx="18034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影响力达人页面</a:t>
            </a:r>
          </a:p>
        </p:txBody>
      </p:sp>
      <p:sp>
        <p:nvSpPr>
          <p:cNvPr id="197" name="矩形"/>
          <p:cNvSpPr/>
          <p:nvPr/>
        </p:nvSpPr>
        <p:spPr>
          <a:xfrm>
            <a:off x="2799828" y="2330964"/>
            <a:ext cx="9975183" cy="710086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198" name="线条"/>
          <p:cNvSpPr/>
          <p:nvPr/>
        </p:nvSpPr>
        <p:spPr>
          <a:xfrm>
            <a:off x="2302222" y="2183481"/>
            <a:ext cx="418330" cy="418330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9" name="esee是其他品牌，可以换成溯时的logo"/>
          <p:cNvSpPr txBox="1"/>
          <p:nvPr/>
        </p:nvSpPr>
        <p:spPr>
          <a:xfrm>
            <a:off x="-196030" y="1656841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和集合页面保持一致</a:t>
            </a:r>
          </a:p>
        </p:txBody>
      </p:sp>
      <p:sp>
        <p:nvSpPr>
          <p:cNvPr id="200" name="矩形"/>
          <p:cNvSpPr/>
          <p:nvPr/>
        </p:nvSpPr>
        <p:spPr>
          <a:xfrm>
            <a:off x="3413642" y="6995566"/>
            <a:ext cx="2289211" cy="368301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201" name="线条"/>
          <p:cNvSpPr/>
          <p:nvPr/>
        </p:nvSpPr>
        <p:spPr>
          <a:xfrm>
            <a:off x="2666434" y="7212543"/>
            <a:ext cx="668467" cy="1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2" name="esee是其他品牌，可以换成溯时的logo"/>
          <p:cNvSpPr txBox="1"/>
          <p:nvPr/>
        </p:nvSpPr>
        <p:spPr>
          <a:xfrm>
            <a:off x="877254" y="6996643"/>
            <a:ext cx="198725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去掉这两项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截屏2020-12-01 下午7.41.56.png" descr="截屏2020-12-01 下午7.41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3030" y="1762275"/>
            <a:ext cx="11212051" cy="6437182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esee是其他品牌，可以换成溯时的logo"/>
          <p:cNvSpPr txBox="1"/>
          <p:nvPr/>
        </p:nvSpPr>
        <p:spPr>
          <a:xfrm>
            <a:off x="9144237" y="1067008"/>
            <a:ext cx="4329714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去掉这个按钮</a:t>
            </a:r>
          </a:p>
        </p:txBody>
      </p:sp>
      <p:sp>
        <p:nvSpPr>
          <p:cNvPr id="206" name="线条"/>
          <p:cNvSpPr/>
          <p:nvPr/>
        </p:nvSpPr>
        <p:spPr>
          <a:xfrm>
            <a:off x="11572073" y="1532322"/>
            <a:ext cx="209912" cy="209911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7" name="矩形"/>
          <p:cNvSpPr/>
          <p:nvPr/>
        </p:nvSpPr>
        <p:spPr>
          <a:xfrm>
            <a:off x="11586231" y="1873383"/>
            <a:ext cx="755356" cy="510999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208" name="线条"/>
          <p:cNvSpPr/>
          <p:nvPr/>
        </p:nvSpPr>
        <p:spPr>
          <a:xfrm flipV="1">
            <a:off x="8152190" y="6239676"/>
            <a:ext cx="1" cy="714474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9" name="矩形"/>
          <p:cNvSpPr/>
          <p:nvPr/>
        </p:nvSpPr>
        <p:spPr>
          <a:xfrm>
            <a:off x="1500306" y="7748361"/>
            <a:ext cx="755356" cy="287231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210" name="esee是其他品牌，可以换成溯时的logo"/>
          <p:cNvSpPr txBox="1"/>
          <p:nvPr/>
        </p:nvSpPr>
        <p:spPr>
          <a:xfrm>
            <a:off x="-286873" y="8622795"/>
            <a:ext cx="4329714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和其他页面保持一致</a:t>
            </a:r>
          </a:p>
        </p:txBody>
      </p:sp>
      <p:sp>
        <p:nvSpPr>
          <p:cNvPr id="211" name="矩形"/>
          <p:cNvSpPr/>
          <p:nvPr/>
        </p:nvSpPr>
        <p:spPr>
          <a:xfrm>
            <a:off x="5004243" y="2845881"/>
            <a:ext cx="5836599" cy="3196222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212" name="esee是其他品牌，可以换成溯时的logo"/>
          <p:cNvSpPr txBox="1"/>
          <p:nvPr/>
        </p:nvSpPr>
        <p:spPr>
          <a:xfrm>
            <a:off x="5987333" y="7312800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替换文字内容，看附件</a:t>
            </a:r>
          </a:p>
        </p:txBody>
      </p:sp>
      <p:sp>
        <p:nvSpPr>
          <p:cNvPr id="213" name="线条"/>
          <p:cNvSpPr/>
          <p:nvPr/>
        </p:nvSpPr>
        <p:spPr>
          <a:xfrm flipV="1">
            <a:off x="1877984" y="8129168"/>
            <a:ext cx="1" cy="431801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4" name="除首页外，所有页面中，都把导航栏放在页面顶部，点击logo回到首页"/>
          <p:cNvSpPr txBox="1"/>
          <p:nvPr/>
        </p:nvSpPr>
        <p:spPr>
          <a:xfrm>
            <a:off x="5884906" y="493625"/>
            <a:ext cx="15621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关于我们页面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截屏2020-12-01 下午7.48.16.png" descr="截屏2020-12-01 下午7.48.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5816" y="1724968"/>
            <a:ext cx="11840281" cy="7014040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esee是其他品牌，可以换成溯时的logo"/>
          <p:cNvSpPr txBox="1"/>
          <p:nvPr/>
        </p:nvSpPr>
        <p:spPr>
          <a:xfrm>
            <a:off x="9144237" y="1067008"/>
            <a:ext cx="4329714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去掉这个按钮</a:t>
            </a:r>
          </a:p>
        </p:txBody>
      </p:sp>
      <p:sp>
        <p:nvSpPr>
          <p:cNvPr id="218" name="线条"/>
          <p:cNvSpPr/>
          <p:nvPr/>
        </p:nvSpPr>
        <p:spPr>
          <a:xfrm>
            <a:off x="11572073" y="1532322"/>
            <a:ext cx="209912" cy="209911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9" name="矩形"/>
          <p:cNvSpPr/>
          <p:nvPr/>
        </p:nvSpPr>
        <p:spPr>
          <a:xfrm>
            <a:off x="11586231" y="1873383"/>
            <a:ext cx="755356" cy="510999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220" name="线条"/>
          <p:cNvSpPr/>
          <p:nvPr/>
        </p:nvSpPr>
        <p:spPr>
          <a:xfrm flipV="1">
            <a:off x="7238671" y="6205159"/>
            <a:ext cx="1" cy="574498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1" name="矩形"/>
          <p:cNvSpPr/>
          <p:nvPr/>
        </p:nvSpPr>
        <p:spPr>
          <a:xfrm>
            <a:off x="976829" y="8179460"/>
            <a:ext cx="857758" cy="287230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222" name="esee是其他品牌，可以换成溯时的logo"/>
          <p:cNvSpPr txBox="1"/>
          <p:nvPr/>
        </p:nvSpPr>
        <p:spPr>
          <a:xfrm>
            <a:off x="-810349" y="9053893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和其他页面保持一致</a:t>
            </a:r>
          </a:p>
        </p:txBody>
      </p:sp>
      <p:sp>
        <p:nvSpPr>
          <p:cNvPr id="223" name="矩形"/>
          <p:cNvSpPr/>
          <p:nvPr/>
        </p:nvSpPr>
        <p:spPr>
          <a:xfrm>
            <a:off x="4224160" y="2807694"/>
            <a:ext cx="5836599" cy="3196222"/>
          </a:xfrm>
          <a:prstGeom prst="rect">
            <a:avLst/>
          </a:prstGeom>
          <a:ln w="63500">
            <a:solidFill>
              <a:srgbClr val="B51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</a:p>
        </p:txBody>
      </p:sp>
      <p:sp>
        <p:nvSpPr>
          <p:cNvPr id="224" name="esee是其他品牌，可以换成溯时的logo"/>
          <p:cNvSpPr txBox="1"/>
          <p:nvPr/>
        </p:nvSpPr>
        <p:spPr>
          <a:xfrm>
            <a:off x="5073815" y="6949151"/>
            <a:ext cx="432971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1900">
                <a:solidFill>
                  <a:srgbClr val="FF26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替换文字内容，看附件</a:t>
            </a:r>
          </a:p>
        </p:txBody>
      </p:sp>
      <p:sp>
        <p:nvSpPr>
          <p:cNvPr id="225" name="线条"/>
          <p:cNvSpPr/>
          <p:nvPr/>
        </p:nvSpPr>
        <p:spPr>
          <a:xfrm flipV="1">
            <a:off x="1354507" y="8560266"/>
            <a:ext cx="1" cy="431801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6" name="除首页外，所有页面中，都把导航栏放在页面顶部，点击logo回到首页"/>
          <p:cNvSpPr txBox="1"/>
          <p:nvPr/>
        </p:nvSpPr>
        <p:spPr>
          <a:xfrm>
            <a:off x="5884906" y="493625"/>
            <a:ext cx="15621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联系我们页面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“最新动态”还没做？排版参考这个页面"/>
          <p:cNvSpPr txBox="1"/>
          <p:nvPr/>
        </p:nvSpPr>
        <p:spPr>
          <a:xfrm>
            <a:off x="4979292" y="341494"/>
            <a:ext cx="323334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900">
                <a:solidFill>
                  <a:srgbClr val="011993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“最新动态”排版参考这个页面</a:t>
            </a:r>
          </a:p>
        </p:txBody>
      </p:sp>
      <p:pic>
        <p:nvPicPr>
          <p:cNvPr id="229" name="截屏2020-06-17下午8.24.06.png" descr="截屏2020-06-17下午8.24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42033" y="1046456"/>
            <a:ext cx="14075994" cy="8882715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线条"/>
          <p:cNvSpPr/>
          <p:nvPr/>
        </p:nvSpPr>
        <p:spPr>
          <a:xfrm>
            <a:off x="6502398" y="771213"/>
            <a:ext cx="3" cy="667474"/>
          </a:xfrm>
          <a:prstGeom prst="line">
            <a:avLst/>
          </a:prstGeom>
          <a:ln w="38100">
            <a:solidFill>
              <a:srgbClr val="B516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